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5CAD0E-61DE-4F8A-8C72-88566CB9D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50" y="214312"/>
            <a:ext cx="65151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0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9</cp:revision>
  <dcterms:created xsi:type="dcterms:W3CDTF">2020-04-17T10:32:08Z</dcterms:created>
  <dcterms:modified xsi:type="dcterms:W3CDTF">2020-04-24T07:37:06Z</dcterms:modified>
</cp:coreProperties>
</file>